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7" autoAdjust="0"/>
    <p:restoredTop sz="94660"/>
  </p:normalViewPr>
  <p:slideViewPr>
    <p:cSldViewPr snapToGrid="0">
      <p:cViewPr varScale="1">
        <p:scale>
          <a:sx n="91" d="100"/>
          <a:sy n="91" d="100"/>
        </p:scale>
        <p:origin x="2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cmsmethod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A68C4-F38C-4564-B972-79B154ECA8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Notes on </a:t>
            </a:r>
            <a:r>
              <a:rPr lang="en-US" dirty="0" err="1"/>
              <a:t>Exactive</a:t>
            </a:r>
            <a:r>
              <a:rPr lang="en-US" dirty="0"/>
              <a:t> Plus EMR Methods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C340C-0CF0-4626-9A30-1655DC5308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Ben Orsburn</a:t>
            </a:r>
          </a:p>
          <a:p>
            <a:r>
              <a:rPr lang="en-US" dirty="0"/>
              <a:t>www.LCMSmethods.org</a:t>
            </a:r>
          </a:p>
        </p:txBody>
      </p:sp>
    </p:spTree>
    <p:extLst>
      <p:ext uri="{BB962C8B-B14F-4D97-AF65-F5344CB8AC3E}">
        <p14:creationId xmlns:p14="http://schemas.microsoft.com/office/powerpoint/2010/main" val="2368890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7BA87-15EA-4F37-8B83-E1E8398AF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8C5D7-B9F7-4DA6-93B4-78A55708F5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Exactive</a:t>
            </a:r>
            <a:r>
              <a:rPr lang="en-US" dirty="0"/>
              <a:t> Plus EMR is a trademarked Property of Thermo Fisher Scientific. They in no way endorse anything here At all. Neither I nor </a:t>
            </a:r>
            <a:r>
              <a:rPr lang="en-US" dirty="0">
                <a:hlinkClick r:id="rId2"/>
              </a:rPr>
              <a:t>www.LCMSmethods.org</a:t>
            </a:r>
            <a:r>
              <a:rPr lang="en-US" dirty="0"/>
              <a:t> own any of this, make any money off any of this Or anything. </a:t>
            </a:r>
          </a:p>
          <a:p>
            <a:r>
              <a:rPr lang="en-US" dirty="0"/>
              <a:t>These methods are for the good of mankind. If you aren’t coming in with the best of intentions, Please don’t use any this or any </a:t>
            </a:r>
            <a:r>
              <a:rPr lang="en-US" dirty="0">
                <a:hlinkClick r:id="rId2"/>
              </a:rPr>
              <a:t>www.LCMSMethods.ORG</a:t>
            </a:r>
            <a:r>
              <a:rPr lang="en-US" dirty="0"/>
              <a:t> materials. </a:t>
            </a:r>
          </a:p>
          <a:p>
            <a:r>
              <a:rPr lang="en-US" dirty="0"/>
              <a:t>I, we, take Make no promises that this stuff will work. </a:t>
            </a:r>
          </a:p>
        </p:txBody>
      </p:sp>
    </p:spTree>
    <p:extLst>
      <p:ext uri="{BB962C8B-B14F-4D97-AF65-F5344CB8AC3E}">
        <p14:creationId xmlns:p14="http://schemas.microsoft.com/office/powerpoint/2010/main" val="4267429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52423-9EB4-4F79-B2F2-005E1DF67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EMR Method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A9820-8044-400A-80A2-0F9957D563E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“Phase” – in these experiments, I attempt to utilize the Rapid speed of the Mass Spectrometer relative to the Typically Wide peak widths of intact protein separations to test multiple ion Source conditions at once.</a:t>
            </a:r>
          </a:p>
          <a:p>
            <a:r>
              <a:rPr lang="en-US" dirty="0"/>
              <a:t>In this manner, I can often rapidly determine the best source conditions (primarily In source CE (or “SID”) for the best protein signal.</a:t>
            </a:r>
          </a:p>
          <a:p>
            <a:r>
              <a:rPr lang="en-US" dirty="0"/>
              <a:t>For Example A “3 Phase” method will have 3 different experiments with 3 different source conditions. </a:t>
            </a:r>
          </a:p>
        </p:txBody>
      </p:sp>
    </p:spTree>
    <p:extLst>
      <p:ext uri="{BB962C8B-B14F-4D97-AF65-F5344CB8AC3E}">
        <p14:creationId xmlns:p14="http://schemas.microsoft.com/office/powerpoint/2010/main" val="2114330441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8</TotalTime>
  <Words>198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Tw Cen MT</vt:lpstr>
      <vt:lpstr>Droplet</vt:lpstr>
      <vt:lpstr>Notes on Exactive Plus EMR Methods</vt:lpstr>
      <vt:lpstr>Disclaimers</vt:lpstr>
      <vt:lpstr>EMR Method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on Exactive Plus EMR Methods</dc:title>
  <dc:creator>Ben Orsburn</dc:creator>
  <cp:lastModifiedBy>Ben Orsburn</cp:lastModifiedBy>
  <cp:revision>1</cp:revision>
  <dcterms:created xsi:type="dcterms:W3CDTF">2019-06-01T19:28:40Z</dcterms:created>
  <dcterms:modified xsi:type="dcterms:W3CDTF">2019-06-01T19:37:22Z</dcterms:modified>
</cp:coreProperties>
</file>