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7" d="100"/>
          <a:sy n="97" d="100"/>
        </p:scale>
        <p:origin x="9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6/1/2019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CBB07-DA9C-44ED-A1AD-D5E51AE2B0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Building Tribrid®</a:t>
            </a:r>
            <a:br>
              <a:rPr lang="en-US" dirty="0"/>
            </a:br>
            <a:r>
              <a:rPr lang="en-US" dirty="0"/>
              <a:t>files from RAW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13F0DA-F050-4344-B996-0FA1CA687B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Ben Orsburn </a:t>
            </a:r>
          </a:p>
          <a:p>
            <a:r>
              <a:rPr lang="en-US" dirty="0"/>
              <a:t>Wow. This was a poor format layout choice (sorry)</a:t>
            </a:r>
          </a:p>
        </p:txBody>
      </p:sp>
    </p:spTree>
    <p:extLst>
      <p:ext uri="{BB962C8B-B14F-4D97-AF65-F5344CB8AC3E}">
        <p14:creationId xmlns:p14="http://schemas.microsoft.com/office/powerpoint/2010/main" val="360454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CB897-03CB-488F-8A52-BB794DAD3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Fusion 3.0 you can build a method FROM a RAW 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66BA8B-C8F8-4D62-A069-07163A029C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BIG SHOUTOUT to Dr. Chris Ashwood who tipped me off to this feature!</a:t>
            </a:r>
          </a:p>
          <a:p>
            <a:r>
              <a:rPr lang="en-US" dirty="0"/>
              <a:t>How do you do it? </a:t>
            </a:r>
          </a:p>
          <a:p>
            <a:r>
              <a:rPr lang="en-US" dirty="0"/>
              <a:t>After Fusion Tune 3.0, this button appears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FA3464-09D0-4233-B8DD-451D5C2B21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661" y="3720640"/>
            <a:ext cx="4225159" cy="298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573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224A2-3D2D-4FC5-84E9-EB31C96FD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 may receive error messages. Don’t panic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3C6D94-9373-4757-9C19-1531DAA269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changes are likely quite minor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309829-98AC-4FDE-8FE1-11DADF7258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055" y="2960983"/>
            <a:ext cx="5619750" cy="33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300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6945E-8FD4-417F-8D6C-95C725884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Fusion to Lumos method, lower the %RF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25EF70-8A8E-49ED-8754-3B435890A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Lumos does not require as much RF Lens % to pull in ions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3DD1A3-258C-401C-BAF1-4431C3DC2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859" y="2900855"/>
            <a:ext cx="2944092" cy="3858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959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14D06-D1BD-406D-8AC3-6141457A6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Lumos has better quadrupole isolation and ETD efficiency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D2A97-5142-4670-A8CB-A22D4B1D4A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may obtain better data quality by using a wider isolation window on the Fusion 1 than Fusion 2.</a:t>
            </a:r>
          </a:p>
          <a:p>
            <a:r>
              <a:rPr lang="en-US" dirty="0"/>
              <a:t>ETD will likely require a higher Max ETD Reagent Injection time on the Fusion 1 than Fusion 2 due to improvements in this hardware on Lumos.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3F1A25-0F2B-4672-90DE-A757C169F0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2973" y="3791111"/>
            <a:ext cx="2384862" cy="30330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770E5B-A541-4577-95B4-F09173EEB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7783" y="3684939"/>
            <a:ext cx="2374409" cy="3130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2438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1546</TotalTime>
  <Words>150</Words>
  <Application>Microsoft Office PowerPoint</Application>
  <PresentationFormat>Widescreen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</vt:lpstr>
      <vt:lpstr>Building Tribrid® files from RAW</vt:lpstr>
      <vt:lpstr>In Fusion 3.0 you can build a method FROM a RAW file</vt:lpstr>
      <vt:lpstr>You may receive error messages. Don’t panic</vt:lpstr>
      <vt:lpstr>For Fusion to Lumos method, lower the %RF</vt:lpstr>
      <vt:lpstr>Lumos has better quadrupole isolation and ETD efficiency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Tribrid® files from RAW</dc:title>
  <dc:creator>ben orsburn</dc:creator>
  <cp:lastModifiedBy>Ben Orsburn</cp:lastModifiedBy>
  <cp:revision>3</cp:revision>
  <dcterms:created xsi:type="dcterms:W3CDTF">2019-05-26T20:23:26Z</dcterms:created>
  <dcterms:modified xsi:type="dcterms:W3CDTF">2019-06-01T15:51:32Z</dcterms:modified>
</cp:coreProperties>
</file>